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19C7875-CFBB-42C3-811B-F26A8B2F7CC4}" type="datetimeFigureOut">
              <a:rPr lang="ru-RU" smtClean="0"/>
              <a:t>01.11.2015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AC40753-6A43-4CBD-BE82-217E654DF9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effectLst/>
                <a:latin typeface="a_FuturaOrto"/>
                <a:ea typeface="Times New Roman"/>
                <a:cs typeface="Times New Roman"/>
              </a:rPr>
              <a:t>Естесственная вентиляция шахт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196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80728"/>
            <a:ext cx="6921217" cy="4851901"/>
          </a:xfrm>
        </p:spPr>
        <p:txBody>
          <a:bodyPr>
            <a:normAutofit/>
          </a:bodyPr>
          <a:lstStyle/>
          <a:p>
            <a:pPr marR="30480" algn="just">
              <a:spcAft>
                <a:spcPts val="0"/>
              </a:spcAft>
            </a:pPr>
            <a:r>
              <a:rPr lang="ru-RU" sz="1200" b="1" i="1" u="sng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Естественная тяга </a:t>
            </a:r>
            <a:r>
              <a:rPr lang="ru-RU" sz="1200" b="1" u="sng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</a:t>
            </a: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рудниках возникает вследствие разности </a:t>
            </a:r>
            <a:r>
              <a:rPr lang="ru-RU" sz="1200" b="1" spc="3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удельных весов воздуха в вертикальных и наклонных выработках.</a:t>
            </a:r>
            <a:endParaRPr lang="ru-RU" sz="12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r>
              <a:rPr lang="ru-RU" sz="1200" b="1" spc="5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Разность удельных весов воздуха создается ввиду разности </a:t>
            </a: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его температур и в меньшей степени зависит от влажности и хими</a:t>
            </a:r>
            <a:r>
              <a:rPr lang="ru-RU" sz="1200" b="1" spc="2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ческого состава воздуха. Примеры образования естественной тяги.</a:t>
            </a:r>
            <a:endParaRPr lang="ru-RU" sz="12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lvl="0" indent="-342900" algn="just">
              <a:buFont typeface="Times New Roman"/>
              <a:buAutoNum type="arabicPeriod"/>
              <a:tabLst>
                <a:tab pos="389890" algn="l"/>
              </a:tabLst>
            </a:pPr>
            <a:r>
              <a:rPr lang="en-US" sz="1400" b="1" spc="3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1.</a:t>
            </a:r>
            <a:r>
              <a:rPr lang="en-US" sz="1200" b="1" spc="3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200" b="1" spc="3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Естественная </a:t>
            </a:r>
            <a:r>
              <a:rPr lang="ru-RU" sz="1200" b="1" spc="3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тяга на рудниках, разрабатывающих месторо</a:t>
            </a:r>
            <a:r>
              <a:rPr lang="ru-RU" sz="1200" b="1" spc="1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ждения через штольню (рис. 1, </a:t>
            </a:r>
            <a:r>
              <a:rPr lang="ru-RU" sz="1200" b="1" i="1" spc="1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а), </a:t>
            </a:r>
            <a:r>
              <a:rPr lang="ru-RU" sz="1200" b="1" spc="1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образуется вследствие разницы </a:t>
            </a:r>
            <a:r>
              <a:rPr lang="ru-RU" sz="1200" b="1" spc="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удельного веса столбов воздуха </a:t>
            </a:r>
            <a:r>
              <a:rPr lang="ru-RU" sz="1200" b="1" i="1" spc="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АС и В </a:t>
            </a:r>
            <a:r>
              <a:rPr lang="ru-RU" sz="1200" b="1" i="1" spc="4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</a:t>
            </a:r>
            <a:r>
              <a:rPr lang="ru-RU" sz="1200" b="1" i="1" spc="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200" b="1" i="1" spc="40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ru-RU" sz="1200" b="1" i="1" spc="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ru-RU" sz="1200" b="1" spc="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Зимой вес наружного </a:t>
            </a:r>
            <a:r>
              <a:rPr lang="ru-RU" sz="1200" b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столба воздуха </a:t>
            </a:r>
            <a:r>
              <a:rPr lang="ru-RU" sz="1200" b="1" i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ВВ' </a:t>
            </a:r>
            <a:r>
              <a:rPr lang="ru-RU" sz="1200" b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тяжелее столба </a:t>
            </a:r>
            <a:r>
              <a:rPr lang="ru-RU" sz="1200" b="1" i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АС, </a:t>
            </a:r>
            <a:r>
              <a:rPr lang="ru-RU" sz="1200" b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воздух в рудник поступает 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 штольне. Летом вес столба воздуха </a:t>
            </a:r>
            <a:r>
              <a:rPr lang="ru-RU" sz="1200" b="1" i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АС 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тяжелее веса столба  </a:t>
            </a:r>
            <a:r>
              <a:rPr lang="ru-RU" sz="1200" b="1" i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ВВ'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1200" b="1" spc="1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в руднике наблюдается обратное движение воздуха в направлении </a:t>
            </a:r>
            <a:r>
              <a:rPr lang="ru-RU" sz="1200" b="1" spc="3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 устья вертикального ствола к устью штольни.</a:t>
            </a:r>
            <a:endParaRPr lang="ru-RU" sz="12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lvl="0" indent="-342900" algn="just">
              <a:buFont typeface="Times New Roman"/>
              <a:buAutoNum type="arabicPeriod"/>
              <a:tabLst>
                <a:tab pos="389890" algn="l"/>
              </a:tabLst>
            </a:pPr>
            <a:r>
              <a:rPr lang="en-US" sz="1400" b="1" spc="2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</a:t>
            </a:r>
            <a:r>
              <a:rPr lang="en-US" sz="1200" b="1" spc="2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. </a:t>
            </a:r>
            <a:r>
              <a:rPr lang="ru-RU" sz="1200" b="1" spc="2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Естественная 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тяга возникает тогда, когда имеются два ствола </a:t>
            </a:r>
            <a:r>
              <a:rPr lang="ru-RU" sz="1200" b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шахты, устья которых расположены на различных уровнях (рис. 1, </a:t>
            </a:r>
            <a:r>
              <a:rPr lang="ru-RU" sz="1200" b="1" i="1" spc="3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б). </a:t>
            </a:r>
            <a:r>
              <a:rPr lang="ru-RU" sz="1200" b="1" spc="3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Зимой столб воздуха </a:t>
            </a:r>
            <a:r>
              <a:rPr lang="ru-RU" sz="1200" b="1" i="1" spc="35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а'В</a:t>
            </a:r>
            <a:r>
              <a:rPr lang="ru-RU" sz="1200" b="1" i="1" spc="3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200" b="1" spc="3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(как более тяжелый) будет вытеснять 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из рудника более легкий столб воздуха </a:t>
            </a:r>
            <a:r>
              <a:rPr lang="en-US" sz="1200" b="1" i="1" spc="2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dC</a:t>
            </a:r>
            <a:r>
              <a:rPr lang="ru-RU" sz="1200" b="1" i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поэтому ствол </a:t>
            </a:r>
            <a:r>
              <a:rPr lang="ru-RU" sz="1200" b="1" i="1" spc="2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аВ</a:t>
            </a:r>
            <a:r>
              <a:rPr lang="ru-RU" sz="1200" b="1" i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будет </a:t>
            </a:r>
            <a:r>
              <a:rPr lang="ru-RU" sz="1200" b="1" spc="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принимать воздух. Летом движение  воздуха   в   руднике   будет  об</a:t>
            </a:r>
            <a:r>
              <a:rPr lang="ru-RU" sz="1200" b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ратное.</a:t>
            </a:r>
            <a:endParaRPr lang="ru-RU" sz="12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r>
              <a:rPr lang="ru-RU" sz="1400" b="1" spc="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</a:t>
            </a:r>
            <a:r>
              <a:rPr lang="ru-RU" sz="1200" b="1" spc="4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Устья обоих стволов шахт находятся на одном уровне. При 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этом нет причин, которые вызвали бы разность температур воздуха </a:t>
            </a:r>
            <a:r>
              <a:rPr lang="ru-RU" sz="1200" b="1" spc="1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обоих стволах, и поэтому естественная тяга отсутствует или очень</a:t>
            </a:r>
            <a:r>
              <a:rPr lang="ru-RU" sz="12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мала. Могут быть рудники, в которых при данном расположении </a:t>
            </a:r>
            <a:r>
              <a:rPr lang="ru-RU" sz="1200" b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устьев стволов все же по разным причинам возникает естественная </a:t>
            </a: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тяга (например, в одном из стволов заметен сильный капеж воды; </a:t>
            </a:r>
            <a:r>
              <a:rPr lang="ru-RU" sz="1200" b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капающая вода охлаждает воздух и, кроме того, чисто механически </a:t>
            </a:r>
            <a:r>
              <a:rPr lang="ru-RU" sz="1200" b="1" spc="2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увлекает своими каплями частицы воздуха; воздух в этом стволе </a:t>
            </a: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будет всегда опускаться вниз, а по сухому стволу подниматься вверх).</a:t>
            </a:r>
            <a:endParaRPr lang="ru-RU" sz="12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7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6849209" cy="5139933"/>
          </a:xfrm>
        </p:spPr>
        <p:txBody>
          <a:bodyPr>
            <a:normAutofit fontScale="92500" lnSpcReduction="10000"/>
          </a:bodyPr>
          <a:lstStyle/>
          <a:p>
            <a:pPr marR="30480" algn="just">
              <a:spcAft>
                <a:spcPts val="0"/>
              </a:spcAft>
            </a:pPr>
            <a:r>
              <a:rPr lang="ru-RU" sz="1400" b="1" spc="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4. Естественная тяга возникает даже в том случае, когда имеется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только один ствол (например, при его проходке). В этом случае холодный воздух опускается вниз около стенок, а нагретый посередине </a:t>
            </a:r>
            <a:r>
              <a:rPr lang="ru-RU" sz="1400" b="1" spc="1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ствола поднимается вверх</a:t>
            </a:r>
            <a:r>
              <a:rPr lang="ru-RU" sz="1400" b="1" spc="15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en-US" sz="1400" b="1" spc="15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en-US" sz="1200" b="1" spc="15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endParaRPr lang="ru-RU" sz="12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r>
              <a:rPr lang="ru-RU" sz="1400" b="1" spc="3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Рис. 1. Схема образования естественной тяги:</a:t>
            </a:r>
            <a:endParaRPr lang="ru-RU" sz="14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r>
              <a:rPr lang="ru-RU" sz="1400" b="1" i="1" spc="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 </a:t>
            </a:r>
            <a:r>
              <a:rPr lang="ru-RU" sz="1400" b="1" spc="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— при вскрытии месторождения штольней; б — при вскрытии месторо</a:t>
            </a:r>
            <a:r>
              <a:rPr lang="ru-RU" sz="1400" b="1" spc="2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ждения вертикальными стволами, устья которых расположены на различных уровнях.</a:t>
            </a:r>
            <a:endParaRPr lang="ru-RU" sz="14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R="30480" algn="just">
              <a:spcAft>
                <a:spcPts val="0"/>
              </a:spcAft>
            </a:pPr>
            <a:r>
              <a:rPr lang="ru-RU" sz="1400" b="1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Недостаток естественной тяги: не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постоянство подаваемого в шахту количества воздуха, так как депрес</a:t>
            </a:r>
            <a:r>
              <a:rPr lang="ru-RU" sz="1400" b="1" spc="1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сия естественной тяги, зависящая от температуры поступающего </a:t>
            </a:r>
            <a:r>
              <a:rPr lang="ru-RU" sz="1400" b="1" spc="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воздуха, может менять свою величину и направление не только в течение года, но и в течение суток. Естественное проветривание по </a:t>
            </a:r>
            <a:r>
              <a:rPr lang="ru-RU" sz="1400" b="1" spc="2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Правилам безопасности разрешается только для шахт, не опасных </a:t>
            </a:r>
            <a:r>
              <a:rPr lang="ru-RU" sz="1400" b="1" spc="45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 газу и пыли, самовозгоранию и взрывам сульфидной пыли.</a:t>
            </a:r>
            <a:endParaRPr lang="ru-RU" sz="14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sz="14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191992">
            <a:off x="1513765" y="1963731"/>
            <a:ext cx="1652905" cy="1411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918699"/>
            <a:ext cx="1537970" cy="1315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3958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</TotalTime>
  <Words>415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Остин</vt:lpstr>
      <vt:lpstr>Естесственная вентиляция шахт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Естесственная вентиляция шахт</dc:title>
  <dc:creator>Samsung</dc:creator>
  <cp:lastModifiedBy>Samsung</cp:lastModifiedBy>
  <cp:revision>2</cp:revision>
  <cp:lastPrinted>2015-11-01T14:21:48Z</cp:lastPrinted>
  <dcterms:created xsi:type="dcterms:W3CDTF">2015-11-01T14:11:54Z</dcterms:created>
  <dcterms:modified xsi:type="dcterms:W3CDTF">2015-11-01T14:22:27Z</dcterms:modified>
</cp:coreProperties>
</file>